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35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57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91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640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9353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787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118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42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47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58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1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3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37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62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962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67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8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9809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36" r:id="rId1"/>
    <p:sldLayoutId id="2147484337" r:id="rId2"/>
    <p:sldLayoutId id="2147484338" r:id="rId3"/>
    <p:sldLayoutId id="2147484339" r:id="rId4"/>
    <p:sldLayoutId id="2147484340" r:id="rId5"/>
    <p:sldLayoutId id="2147484341" r:id="rId6"/>
    <p:sldLayoutId id="2147484342" r:id="rId7"/>
    <p:sldLayoutId id="2147484343" r:id="rId8"/>
    <p:sldLayoutId id="2147484344" r:id="rId9"/>
    <p:sldLayoutId id="2147484345" r:id="rId10"/>
    <p:sldLayoutId id="2147484346" r:id="rId11"/>
    <p:sldLayoutId id="2147484347" r:id="rId12"/>
    <p:sldLayoutId id="2147484348" r:id="rId13"/>
    <p:sldLayoutId id="2147484349" r:id="rId14"/>
    <p:sldLayoutId id="2147484350" r:id="rId15"/>
    <p:sldLayoutId id="2147484351" r:id="rId16"/>
    <p:sldLayoutId id="2147484352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2/17/22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7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February 17, 2022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CALL TO ORDER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PLEDGE OF ALLEGIANCE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ROLL CALL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PREVIOUS MEETING MINUTES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TREASURER REPORT/BILLS PAYABLE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CORRESPONDENCE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PUBLIC COMMENT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PROFESSIONAL REPORTS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 EMA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COMMITTEE REPORTS/REALIGNMENT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RUSHBROOK CREEK UPDATE-DENNIS KUTCH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FOLLOW UP ON STOP LIGHT AT RUSH/WASHINGTON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RENTAL MEMORANDUM OF UNDERSTANDING FOLLOW UP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REGIONAL POLICE DISCUSSION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2/17/22</a:t>
            </a: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10,725.94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4,621.82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  116,378.00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4,505.77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1,778.91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1,001.61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33,816.66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1,011.97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5,003.80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2,600.41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6,903.50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231.00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17,597.98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	8,673.76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 25,195.82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240,269.64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	30,046.21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2821</TotalTime>
  <Words>285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Calibri</vt:lpstr>
      <vt:lpstr>Century Gothic</vt:lpstr>
      <vt:lpstr>Copperplate Gothic Bold</vt:lpstr>
      <vt:lpstr>Symbol</vt:lpstr>
      <vt:lpstr>Vapor Trail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84</cp:revision>
  <dcterms:created xsi:type="dcterms:W3CDTF">2019-10-03T16:39:17Z</dcterms:created>
  <dcterms:modified xsi:type="dcterms:W3CDTF">2022-02-17T21:36:54Z</dcterms:modified>
</cp:coreProperties>
</file>